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20097750" cx="14201775"/>
  <p:notesSz cx="6888150" cy="10020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79">
          <p15:clr>
            <a:srgbClr val="A4A3A4"/>
          </p15:clr>
        </p15:guide>
        <p15:guide id="2" pos="2159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EOEsPIyOTbS+6sUFSJ8YVbs/+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79" orient="horz"/>
        <p:guide pos="215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8250" y="751500"/>
            <a:ext cx="4592325" cy="3757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8800" y="4759625"/>
            <a:ext cx="5510500" cy="4509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 txBox="1"/>
          <p:nvPr>
            <p:ph idx="1" type="body"/>
          </p:nvPr>
        </p:nvSpPr>
        <p:spPr>
          <a:xfrm>
            <a:off x="688800" y="4759625"/>
            <a:ext cx="5510500" cy="450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2:notes"/>
          <p:cNvSpPr/>
          <p:nvPr>
            <p:ph idx="2" type="sldImg"/>
          </p:nvPr>
        </p:nvSpPr>
        <p:spPr>
          <a:xfrm>
            <a:off x="1148250" y="751500"/>
            <a:ext cx="4592325" cy="3757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showMasterSp="0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idx="11" type="ftr"/>
          </p:nvPr>
        </p:nvSpPr>
        <p:spPr>
          <a:xfrm>
            <a:off x="4830761" y="18690910"/>
            <a:ext cx="454659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0" type="dt"/>
          </p:nvPr>
        </p:nvSpPr>
        <p:spPr>
          <a:xfrm>
            <a:off x="710407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10229849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 b="0" i="0" sz="1800" u="none" cap="none" strike="noStrik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>
  <p:cSld name="Slide de Título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1065610" y="6230304"/>
            <a:ext cx="12076903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2131219" y="11254741"/>
            <a:ext cx="9945685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1" type="ftr"/>
          </p:nvPr>
        </p:nvSpPr>
        <p:spPr>
          <a:xfrm>
            <a:off x="4830761" y="18690910"/>
            <a:ext cx="454659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0" type="dt"/>
          </p:nvPr>
        </p:nvSpPr>
        <p:spPr>
          <a:xfrm>
            <a:off x="710407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10229849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showMasterSp="0">
  <p:cSld name="Título e Conteúdo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710407" y="803910"/>
            <a:ext cx="1278730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710407" y="4622484"/>
            <a:ext cx="1278730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1" type="ftr"/>
          </p:nvPr>
        </p:nvSpPr>
        <p:spPr>
          <a:xfrm>
            <a:off x="4830761" y="18690910"/>
            <a:ext cx="454659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0" type="dt"/>
          </p:nvPr>
        </p:nvSpPr>
        <p:spPr>
          <a:xfrm>
            <a:off x="710407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10229849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showMasterSp="0">
  <p:cSld name="Duas Partes de Conteúdo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710407" y="803910"/>
            <a:ext cx="1278730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710405" y="4622484"/>
            <a:ext cx="6180533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2" type="body"/>
          </p:nvPr>
        </p:nvSpPr>
        <p:spPr>
          <a:xfrm>
            <a:off x="7317181" y="4622484"/>
            <a:ext cx="6180533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4830761" y="18690910"/>
            <a:ext cx="454659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0" type="dt"/>
          </p:nvPr>
        </p:nvSpPr>
        <p:spPr>
          <a:xfrm>
            <a:off x="710407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10229849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showMasterSp="0">
  <p:cSld name="Somente Título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710407" y="803910"/>
            <a:ext cx="1278730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1" type="ftr"/>
          </p:nvPr>
        </p:nvSpPr>
        <p:spPr>
          <a:xfrm>
            <a:off x="4830761" y="18690910"/>
            <a:ext cx="454659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710407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2" type="sldNum"/>
          </p:nvPr>
        </p:nvSpPr>
        <p:spPr>
          <a:xfrm>
            <a:off x="10229849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710407" y="803910"/>
            <a:ext cx="1278730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710407" y="4622484"/>
            <a:ext cx="1278730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1" type="ftr"/>
          </p:nvPr>
        </p:nvSpPr>
        <p:spPr>
          <a:xfrm>
            <a:off x="4830761" y="18690910"/>
            <a:ext cx="4546599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0" type="dt"/>
          </p:nvPr>
        </p:nvSpPr>
        <p:spPr>
          <a:xfrm>
            <a:off x="710407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10229849" y="18690910"/>
            <a:ext cx="3267867" cy="27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5755"/>
            <a:ext cx="14205844" cy="20091995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2"/>
          <p:cNvSpPr txBox="1"/>
          <p:nvPr/>
        </p:nvSpPr>
        <p:spPr>
          <a:xfrm>
            <a:off x="7100197" y="12163295"/>
            <a:ext cx="6388957" cy="32470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 da Mostra, 32 municípios e 16 regiões de Saúde. Os projetos foram apresentados para uma banca especializada, formada por representantes de universidades públicas e particulares do Maranhão. 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17 experiências foram selecionadas e certificadas e participarão da 18ª Mostra “Brasil aqui tem SUS”, durante o XXXVII Congresso Nacional de Secretarias Municipais de Saúde (CONASEMS), no mês de julho, em Goiânia-GO. Os 03 (três) primeiros colocados terão direito a passagens (São Luís – Goiânia) e hospedagem para participar do Congresso.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 da Mostra, 32 municípios e 16 regiões de Saúde. Os projetos foram apresentados para uma banca especializada, formada por representantes de universidades públicas e particulares do Maranhão. 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 da Mostra, 32 municípios e 16 regiões de Saúde. </a:t>
            </a:r>
            <a:endParaRPr sz="179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"/>
          <p:cNvSpPr txBox="1"/>
          <p:nvPr/>
        </p:nvSpPr>
        <p:spPr>
          <a:xfrm>
            <a:off x="7112010" y="16475526"/>
            <a:ext cx="6398414" cy="10893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 da Mostra, 32 municípios e 16 regiões de Saúde. Os projetos foram apresentados para uma banca especializada, formada por representantes de universidades públicas e particulares do Maranhão. 17 experiências foram selecionadas e certificadas e participarão da 18ª Mostra “Ba  inscritos.</a:t>
            </a:r>
            <a:endParaRPr sz="1400">
              <a:solidFill>
                <a:srgbClr val="3537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"/>
          <p:cNvSpPr txBox="1"/>
          <p:nvPr/>
        </p:nvSpPr>
        <p:spPr>
          <a:xfrm>
            <a:off x="5927539" y="3283809"/>
            <a:ext cx="8171519" cy="662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179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RESPONSÁVEL DO TRABALHO – CARGO</a:t>
            </a:r>
            <a:endParaRPr sz="179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79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OUTROS AUTORES – CARGO</a:t>
            </a:r>
            <a:endParaRPr sz="1798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2"/>
          <p:cNvSpPr txBox="1"/>
          <p:nvPr/>
        </p:nvSpPr>
        <p:spPr>
          <a:xfrm>
            <a:off x="354280" y="4871458"/>
            <a:ext cx="6415338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 da Mostra, 32 municípios e 16 regiões de Saúde. Os projetos foram apresentados para uma banca especializada, formada por representantes de universidades públicas e particulares do Maranhão. </a:t>
            </a:r>
            <a:endParaRPr sz="179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17 experiências foram selecionadas e certificadas e participarão da 18ª Mostra “Brasil aqui tem SUS”, durante o XXXVII Congresso Nacional de Secretarias Municipais de Saúde (CONASEMS), no mês de julho, em Goiânia-GO. Os 03 (três) primeiros colocados terão direito a passagens (São Luís – Goiânia) e hospedagem para participar do Congresso.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 da Mostra, 32 municípios e 16 regiões de Saúde. Os projetos foram apresentados para uma banca especializada, formada por representantes de universidades públicas e particulares do Maranhão. 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 da Mostra, 32 municípios e 16 regiões de Saúde. 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537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2"/>
          <p:cNvSpPr/>
          <p:nvPr/>
        </p:nvSpPr>
        <p:spPr>
          <a:xfrm>
            <a:off x="373065" y="4129133"/>
            <a:ext cx="6396510" cy="609191"/>
          </a:xfrm>
          <a:prstGeom prst="roundRect">
            <a:avLst>
              <a:gd fmla="val 16667" name="adj"/>
            </a:avLst>
          </a:prstGeom>
          <a:solidFill>
            <a:srgbClr val="144C9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2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sz="2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2"/>
          <p:cNvSpPr txBox="1"/>
          <p:nvPr/>
        </p:nvSpPr>
        <p:spPr>
          <a:xfrm>
            <a:off x="407064" y="13354101"/>
            <a:ext cx="6397850" cy="4108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 da Mostra, 32 municípios e 16 regiões de Saúde. Os projetos foram apresentados para uma banca especializada, formada por representantes de universidades públicas e particulares do Maranhão. 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17 experiências foram selecionadas e certificadas e participarão da 18ª Mostra “Brasil aqui tem SUS”, durante o XXXVII Congresso Nacional de Secretarias Municipais de Saúde (CONASEMS), no mês de julho, em Goiânia-GO. Os 03 (três) primeiros colocados terão direito a passagens (São Luís – Goiânia) e hospedagem para participar do Congresso.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 da Mostra, 32 municípios e 16 regiões de Saúde. Os projetos foram apresentados para uma banca especializada, formada por representantes de universidades públicas e particulares do Maranhão. 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 da Mostra, 32 municípios e 16 regiões de Saúde. 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 da Mostra, 32 municípios e 16 regiões de Saúde. Os projetos foram apresentados para uma banca especializada, formada por representantes de universidades públicas e particulares do Maranhão.  </a:t>
            </a:r>
            <a:endParaRPr sz="1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2"/>
          <p:cNvSpPr/>
          <p:nvPr/>
        </p:nvSpPr>
        <p:spPr>
          <a:xfrm>
            <a:off x="408402" y="12506114"/>
            <a:ext cx="6396510" cy="609192"/>
          </a:xfrm>
          <a:prstGeom prst="roundRect">
            <a:avLst>
              <a:gd fmla="val 16667" name="adj"/>
            </a:avLst>
          </a:prstGeom>
          <a:solidFill>
            <a:srgbClr val="0F4F8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2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sz="2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2"/>
          <p:cNvSpPr txBox="1"/>
          <p:nvPr/>
        </p:nvSpPr>
        <p:spPr>
          <a:xfrm>
            <a:off x="450088" y="9266903"/>
            <a:ext cx="6405965" cy="28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 da Mostra, 32 municípios e 16 regiões de Saúde. Os projetos foram apresentados para uma banca especializada, formada por representantes de universidades públicas e particulares do Maranhão. 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17 experiências foram selecionadas e certificadas e participarão da 18ª Mostra “Brasil aqui tem SUS”, durante o XXXVII Congresso Nacional de Secretarias Municipais de Saúde (CONASEMS), no mês de julho, em Goiânia-GO. Os 03 (três) primeiros colocados terão direito a passagens (São Luís – Goiânia) e hospedagem para participar do Congresso.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>
                <a:solidFill>
                  <a:srgbClr val="35373B"/>
                </a:solidFill>
                <a:latin typeface="Calibri"/>
                <a:ea typeface="Calibri"/>
                <a:cs typeface="Calibri"/>
                <a:sym typeface="Calibri"/>
              </a:rPr>
              <a:t>Dos 120 trabalhos inscritos, 88 experiências foram selecionadas para participar da Mostra, 32 municípios e 16 regiões de Saúde. Os projetos foram apresentados para uma banca especializada, formada por representantes de universidades públicas e particulares do Maranhão. </a:t>
            </a:r>
            <a:endParaRPr sz="179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2"/>
          <p:cNvSpPr/>
          <p:nvPr/>
        </p:nvSpPr>
        <p:spPr>
          <a:xfrm>
            <a:off x="7114820" y="15714036"/>
            <a:ext cx="6396510" cy="609191"/>
          </a:xfrm>
          <a:prstGeom prst="roundRect">
            <a:avLst>
              <a:gd fmla="val 16667" name="adj"/>
            </a:avLst>
          </a:prstGeom>
          <a:solidFill>
            <a:srgbClr val="0F4F8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2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sz="1799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2"/>
          <p:cNvSpPr/>
          <p:nvPr/>
        </p:nvSpPr>
        <p:spPr>
          <a:xfrm>
            <a:off x="7113563" y="11307385"/>
            <a:ext cx="6396510" cy="609191"/>
          </a:xfrm>
          <a:prstGeom prst="roundRect">
            <a:avLst>
              <a:gd fmla="val 16667" name="adj"/>
            </a:avLst>
          </a:prstGeom>
          <a:solidFill>
            <a:srgbClr val="0F4F8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2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sz="2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2"/>
          <p:cNvSpPr txBox="1"/>
          <p:nvPr/>
        </p:nvSpPr>
        <p:spPr>
          <a:xfrm>
            <a:off x="7389262" y="4305818"/>
            <a:ext cx="6056535" cy="3075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139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Fotos: </a:t>
            </a:r>
            <a:r>
              <a:rPr lang="pt-PT" sz="139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DA FOTO.</a:t>
            </a:r>
            <a:endParaRPr b="1" sz="139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2"/>
          <p:cNvSpPr txBox="1"/>
          <p:nvPr/>
        </p:nvSpPr>
        <p:spPr>
          <a:xfrm>
            <a:off x="5927539" y="1794443"/>
            <a:ext cx="8176898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INSIRXXXA O TÍTULO DO SEU TRABALHO NESTE ESPAÇO, INSIRA O TÍTULO DO SEU TRABALHO 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"/>
          <p:cNvSpPr txBox="1"/>
          <p:nvPr/>
        </p:nvSpPr>
        <p:spPr>
          <a:xfrm>
            <a:off x="5927539" y="1135603"/>
            <a:ext cx="541673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MUNICÍPIO</a:t>
            </a: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357958" y="8546691"/>
            <a:ext cx="6396510" cy="609192"/>
          </a:xfrm>
          <a:prstGeom prst="roundRect">
            <a:avLst>
              <a:gd fmla="val 16667" name="adj"/>
            </a:avLst>
          </a:prstGeom>
          <a:solidFill>
            <a:srgbClr val="0F4F8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2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/>
          </a:p>
        </p:txBody>
      </p:sp>
      <p:sp>
        <p:nvSpPr>
          <p:cNvPr id="58" name="Google Shape;58;p2"/>
          <p:cNvSpPr txBox="1"/>
          <p:nvPr/>
        </p:nvSpPr>
        <p:spPr>
          <a:xfrm>
            <a:off x="5932918" y="2796096"/>
            <a:ext cx="8171519" cy="369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179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Palavras-chave:</a:t>
            </a:r>
            <a:endParaRPr sz="179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9" name="Google Shape;59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55725" y="18125925"/>
            <a:ext cx="1971826" cy="1971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2025-04-24T18:54:41Z</dcterms:created>
  <dc:creator>Comunicação Cosems Maranhão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2022-04-05T00:00:00Z</vt:filetime>
  </property>
  <property fmtid="{D5CDD505-2E9C-101B-9397-08002B2CF9AE}" pid="3" name="Creator">
    <vt:lpwstr>Canva</vt:lpwstr>
  </property>
  <property fmtid="{D5CDD505-2E9C-101B-9397-08002B2CF9AE}" pid="4" name="LastSaved">
    <vt:filetime>2022-04-21T00:00:00Z</vt:filetime>
  </property>
</Properties>
</file>